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mp3" ContentType="audio/unknown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2" r:id="rId6"/>
    <p:sldId id="259" r:id="rId7"/>
    <p:sldId id="261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96" y="-4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E07DD-48B6-451C-B9A4-BF48398939C7}" type="datetimeFigureOut">
              <a:rPr lang="ru-RU" smtClean="0"/>
              <a:pPr/>
              <a:t>22.02.2016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7B8CD3B-EBF6-48A7-B550-4850B04FA5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E07DD-48B6-451C-B9A4-BF48398939C7}" type="datetimeFigureOut">
              <a:rPr lang="ru-RU" smtClean="0"/>
              <a:pPr/>
              <a:t>22.02.2016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8CD3B-EBF6-48A7-B550-4850B04FA5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E07DD-48B6-451C-B9A4-BF48398939C7}" type="datetimeFigureOut">
              <a:rPr lang="ru-RU" smtClean="0"/>
              <a:pPr/>
              <a:t>22.02.2016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8CD3B-EBF6-48A7-B550-4850B04FA5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E07DD-48B6-451C-B9A4-BF48398939C7}" type="datetimeFigureOut">
              <a:rPr lang="ru-RU" smtClean="0"/>
              <a:pPr/>
              <a:t>22.02.2016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7B8CD3B-EBF6-48A7-B550-4850B04FA5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E07DD-48B6-451C-B9A4-BF48398939C7}" type="datetimeFigureOut">
              <a:rPr lang="ru-RU" smtClean="0"/>
              <a:pPr/>
              <a:t>22.02.2016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8CD3B-EBF6-48A7-B550-4850B04FA57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E07DD-48B6-451C-B9A4-BF48398939C7}" type="datetimeFigureOut">
              <a:rPr lang="ru-RU" smtClean="0"/>
              <a:pPr/>
              <a:t>22.02.2016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8CD3B-EBF6-48A7-B550-4850B04FA5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E07DD-48B6-451C-B9A4-BF48398939C7}" type="datetimeFigureOut">
              <a:rPr lang="ru-RU" smtClean="0"/>
              <a:pPr/>
              <a:t>22.02.2016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97B8CD3B-EBF6-48A7-B550-4850B04FA57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E07DD-48B6-451C-B9A4-BF48398939C7}" type="datetimeFigureOut">
              <a:rPr lang="ru-RU" smtClean="0"/>
              <a:pPr/>
              <a:t>22.02.2016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8CD3B-EBF6-48A7-B550-4850B04FA5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E07DD-48B6-451C-B9A4-BF48398939C7}" type="datetimeFigureOut">
              <a:rPr lang="ru-RU" smtClean="0"/>
              <a:pPr/>
              <a:t>22.02.2016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8CD3B-EBF6-48A7-B550-4850B04FA5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E07DD-48B6-451C-B9A4-BF48398939C7}" type="datetimeFigureOut">
              <a:rPr lang="ru-RU" smtClean="0"/>
              <a:pPr/>
              <a:t>22.02.2016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8CD3B-EBF6-48A7-B550-4850B04FA5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E07DD-48B6-451C-B9A4-BF48398939C7}" type="datetimeFigureOut">
              <a:rPr lang="ru-RU" smtClean="0"/>
              <a:pPr/>
              <a:t>22.02.2016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8CD3B-EBF6-48A7-B550-4850B04FA57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18E07DD-48B6-451C-B9A4-BF48398939C7}" type="datetimeFigureOut">
              <a:rPr lang="ru-RU" smtClean="0"/>
              <a:pPr/>
              <a:t>22.02.2016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7B8CD3B-EBF6-48A7-B550-4850B04FA57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1.xml"/><Relationship Id="rId1" Type="http://schemas.openxmlformats.org/officeDocument/2006/relationships/audio" Target="../media/media1.mp3"/><Relationship Id="rId5" Type="http://schemas.openxmlformats.org/officeDocument/2006/relationships/image" Target="../media/image4.png"/><Relationship Id="rId4" Type="http://schemas.microsoft.com/office/2007/relationships/media" Target="../media/media1.mp3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&#1082;&#1072;&#1088;&#1091;&#1089;&#1077;&#1083;&#1100;.avi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I:\&#1084;&#1072;&#1090;&#1077;&#1084;&#1072;&#1090;&#1080;&#1095;&#1077;&#1089;&#1082;&#1072;&#1103;%20&#1082;&#1072;&#1088;&#1091;&#1089;&#1077;&#1083;&#1100;\&#1088;&#1086;&#1076;&#1085;&#1086;&#1081;%20&#1096;&#1082;&#1086;&#1083;&#1100;&#1085;&#1099;&#1081;%20&#1079;&#1074;&#1086;&#1085;&#1086;&#1082;.mp3" TargetMode="Externa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http://www.playcast.ru/uploads/2014/08/31/9692706.png"/>
          <p:cNvPicPr>
            <a:picLocks noChangeAspect="1" noChangeArrowheads="1"/>
          </p:cNvPicPr>
          <p:nvPr/>
        </p:nvPicPr>
        <p:blipFill>
          <a:blip r:embed="rId3" cstate="print"/>
          <a:srcRect l="8121" t="6187" r="5501" b="25435"/>
          <a:stretch>
            <a:fillRect/>
          </a:stretch>
        </p:blipFill>
        <p:spPr bwMode="auto">
          <a:xfrm>
            <a:off x="467544" y="0"/>
            <a:ext cx="8424936" cy="666936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403648" y="2492896"/>
            <a:ext cx="6264695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6600" b="1" cap="all" dirty="0" smtClean="0">
                <a:ln>
                  <a:solidFill>
                    <a:srgbClr val="C00000"/>
                  </a:solidFill>
                </a:ln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МАТЕМАТИКА</a:t>
            </a:r>
            <a:endParaRPr lang="ru-RU" sz="6600" b="1" cap="all" dirty="0">
              <a:ln>
                <a:solidFill>
                  <a:srgbClr val="C00000"/>
                </a:solidFill>
              </a:ln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pic>
        <p:nvPicPr>
          <p:cNvPr id="5" name="родной школьный звонок.mp3">
            <a:hlinkClick r:id="" action="ppaction://media"/>
          </p:cNvPr>
          <p:cNvPicPr>
            <a:picLocks noChangeAspect="1"/>
          </p:cNvPicPr>
          <p:nvPr>
            <a:audioFile r:link="rId1"/>
            <p:extLst>
              <p:ext uri="{DAA4B4D4-6D71-4841-9C94-3DE7FCFB9230}">
                <p14:media xmlns:p14="http://schemas.microsoft.com/office/powerpoint/2010/main" xmlns="" r:embed="rId4"/>
              </p:ext>
            </p:extLst>
          </p:nvPr>
        </p:nvPicPr>
        <p:blipFill>
          <a:blip r:embed="rId5" cstate="print"/>
          <a:stretch>
            <a:fillRect/>
          </a:stretch>
        </p:blipFill>
        <p:spPr>
          <a:xfrm>
            <a:off x="1098848" y="5661248"/>
            <a:ext cx="609600" cy="6096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00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899592" y="3356992"/>
            <a:ext cx="1872208" cy="86409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002060"/>
                </a:solidFill>
              </a:rPr>
              <a:t>10+3</a:t>
            </a:r>
            <a:endParaRPr lang="ru-RU" sz="4000" dirty="0">
              <a:solidFill>
                <a:srgbClr val="002060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899592" y="4365104"/>
            <a:ext cx="1872208" cy="86409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002060"/>
                </a:solidFill>
              </a:rPr>
              <a:t>7+10</a:t>
            </a:r>
            <a:r>
              <a:rPr lang="ru-RU" dirty="0" smtClean="0"/>
              <a:t>7</a:t>
            </a:r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899592" y="5445224"/>
            <a:ext cx="1872208" cy="86409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002060"/>
                </a:solidFill>
              </a:rPr>
              <a:t>1+15</a:t>
            </a:r>
            <a:endParaRPr lang="ru-RU" sz="4000" dirty="0">
              <a:solidFill>
                <a:srgbClr val="002060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364088" y="5445224"/>
            <a:ext cx="1872208" cy="86409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002060"/>
                </a:solidFill>
              </a:rPr>
              <a:t>11+3</a:t>
            </a:r>
            <a:endParaRPr lang="ru-RU" sz="4000" dirty="0">
              <a:solidFill>
                <a:srgbClr val="002060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899592" y="2276872"/>
            <a:ext cx="1872208" cy="86409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13-13</a:t>
            </a:r>
            <a:endParaRPr lang="ru-RU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5292080" y="2276872"/>
            <a:ext cx="1872208" cy="86409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002060"/>
                </a:solidFill>
              </a:rPr>
              <a:t>10-9</a:t>
            </a:r>
            <a:endParaRPr lang="ru-RU" sz="4000" dirty="0">
              <a:solidFill>
                <a:srgbClr val="002060"/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5292080" y="3284984"/>
            <a:ext cx="1872208" cy="86409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002060"/>
                </a:solidFill>
              </a:rPr>
              <a:t>20-2</a:t>
            </a:r>
            <a:endParaRPr lang="ru-RU" sz="4000" dirty="0">
              <a:solidFill>
                <a:srgbClr val="002060"/>
              </a:solidFill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5364088" y="4365104"/>
            <a:ext cx="1872208" cy="86409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002060"/>
                </a:solidFill>
              </a:rPr>
              <a:t>19+1</a:t>
            </a:r>
            <a:endParaRPr lang="ru-RU" sz="4000" dirty="0">
              <a:solidFill>
                <a:srgbClr val="002060"/>
              </a:solidFill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3491880" y="2348880"/>
            <a:ext cx="864096" cy="79208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FF0000"/>
                </a:solidFill>
              </a:rPr>
              <a:t>10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3491880" y="3356992"/>
            <a:ext cx="864096" cy="79208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FF0000"/>
                </a:solidFill>
              </a:rPr>
              <a:t>13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7740352" y="2276872"/>
            <a:ext cx="864096" cy="79208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FF0000"/>
                </a:solidFill>
              </a:rPr>
              <a:t>1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7740352" y="3356992"/>
            <a:ext cx="864096" cy="79208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FF0000"/>
                </a:solidFill>
              </a:rPr>
              <a:t>18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7740352" y="4437112"/>
            <a:ext cx="864096" cy="79208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FF0000"/>
                </a:solidFill>
              </a:rPr>
              <a:t>20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7740352" y="5517232"/>
            <a:ext cx="864096" cy="79208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FF0000"/>
                </a:solidFill>
              </a:rPr>
              <a:t>14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3491880" y="4437112"/>
            <a:ext cx="864096" cy="79208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FF0000"/>
                </a:solidFill>
              </a:rPr>
              <a:t>17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3491880" y="5517232"/>
            <a:ext cx="864096" cy="79208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FF0000"/>
                </a:solidFill>
              </a:rPr>
              <a:t>16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187624" y="2348880"/>
            <a:ext cx="121219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 smtClean="0">
                <a:solidFill>
                  <a:srgbClr val="002060"/>
                </a:solidFill>
              </a:rPr>
              <a:t>13-3</a:t>
            </a:r>
            <a:endParaRPr lang="ru-RU" sz="4000" dirty="0">
              <a:solidFill>
                <a:srgbClr val="002060"/>
              </a:solidFill>
            </a:endParaRP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539552" y="332656"/>
            <a:ext cx="864096" cy="792088"/>
          </a:xfrm>
          <a:prstGeom prst="round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C00000"/>
                </a:solidFill>
              </a:rPr>
              <a:t>1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1619672" y="332656"/>
            <a:ext cx="864096" cy="792088"/>
          </a:xfrm>
          <a:prstGeom prst="round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C00000"/>
                </a:solidFill>
              </a:rPr>
              <a:t>10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2699792" y="332656"/>
            <a:ext cx="864096" cy="792088"/>
          </a:xfrm>
          <a:prstGeom prst="round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C00000"/>
                </a:solidFill>
              </a:rPr>
              <a:t>13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3779912" y="332656"/>
            <a:ext cx="864096" cy="792088"/>
          </a:xfrm>
          <a:prstGeom prst="round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C00000"/>
                </a:solidFill>
              </a:rPr>
              <a:t>14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4860032" y="332656"/>
            <a:ext cx="864096" cy="792088"/>
          </a:xfrm>
          <a:prstGeom prst="round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C00000"/>
                </a:solidFill>
              </a:rPr>
              <a:t>16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5940152" y="332656"/>
            <a:ext cx="864096" cy="792088"/>
          </a:xfrm>
          <a:prstGeom prst="round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C00000"/>
                </a:solidFill>
              </a:rPr>
              <a:t>17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7020272" y="332656"/>
            <a:ext cx="864096" cy="792088"/>
          </a:xfrm>
          <a:prstGeom prst="round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C00000"/>
                </a:solidFill>
              </a:rPr>
              <a:t>18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8100392" y="332656"/>
            <a:ext cx="864096" cy="792088"/>
          </a:xfrm>
          <a:prstGeom prst="round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C00000"/>
                </a:solidFill>
              </a:rPr>
              <a:t>20</a:t>
            </a:r>
            <a:endParaRPr lang="ru-RU" sz="4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500" tmFilter="0,0; .5, 1; 1, 1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500" tmFilter="0,0; .5, 1; 1, 1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8" dur="500" tmFilter="0,0; .5, 1; 1, 1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7" dur="500" tmFilter="0,0; .5, 1; 1, 1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6" dur="500" tmFilter="0,0; .5, 1; 1, 1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5" dur="500" tmFilter="0,0; .5, 1; 1, 1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4" dur="500" tmFilter="0,0; .5, 1; 1, 1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3" dur="500" tmFilter="0,0; .5, 1; 1, 1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8" grpId="0" animBg="1"/>
      <p:bldP spid="20" grpId="0" animBg="1"/>
      <p:bldP spid="21" grpId="0" animBg="1"/>
      <p:bldP spid="21" grpId="1" animBg="1"/>
      <p:bldP spid="22" grpId="0" animBg="1"/>
      <p:bldP spid="23" grpId="0" animBg="1"/>
      <p:bldP spid="24" grpId="0" animBg="1"/>
      <p:bldP spid="25" grpId="0" animBg="1"/>
      <p:bldP spid="26" grpId="0" animBg="1"/>
      <p:bldP spid="28" grpId="0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http://animo2.ucoz.ru/_ph/20/47883078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268760"/>
            <a:ext cx="8793051" cy="547688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  <a:softEdge rad="31750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683568" y="260649"/>
            <a:ext cx="7776864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8000" b="1" dirty="0" smtClean="0">
                <a:ln w="24500" cmpd="dbl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КАРУСЕЛИ</a:t>
            </a:r>
            <a:endParaRPr lang="ru-RU" sz="8000" b="1" dirty="0">
              <a:ln w="24500" cmpd="dbl">
                <a:solidFill>
                  <a:srgbClr val="C00000"/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476672"/>
            <a:ext cx="8668072" cy="1656184"/>
          </a:xfrm>
        </p:spPr>
        <p:txBody>
          <a:bodyPr>
            <a:noAutofit/>
          </a:bodyPr>
          <a:lstStyle/>
          <a:p>
            <a:pPr algn="ctr"/>
            <a:r>
              <a:rPr lang="ru-RU" sz="4800" dirty="0" smtClean="0">
                <a:solidFill>
                  <a:srgbClr val="002060"/>
                </a:solidFill>
              </a:rPr>
              <a:t>Увеличь на 2.</a:t>
            </a:r>
            <a:endParaRPr lang="ru-RU" sz="4800" dirty="0">
              <a:solidFill>
                <a:srgbClr val="00206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51520" y="2492896"/>
            <a:ext cx="936104" cy="93610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002060"/>
                </a:solidFill>
              </a:rPr>
              <a:t>10</a:t>
            </a:r>
            <a:endParaRPr lang="ru-RU" sz="4000" dirty="0">
              <a:solidFill>
                <a:srgbClr val="00206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788024" y="4149080"/>
            <a:ext cx="936104" cy="9361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FF0000"/>
                </a:solidFill>
              </a:rPr>
              <a:t>6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331640" y="2492896"/>
            <a:ext cx="936104" cy="93610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002060"/>
                </a:solidFill>
              </a:rPr>
              <a:t>1</a:t>
            </a:r>
            <a:endParaRPr lang="ru-RU" sz="4000" dirty="0">
              <a:solidFill>
                <a:srgbClr val="002060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644008" y="2492896"/>
            <a:ext cx="936104" cy="93610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002060"/>
                </a:solidFill>
              </a:rPr>
              <a:t>4</a:t>
            </a:r>
            <a:endParaRPr lang="ru-RU" sz="4000" dirty="0">
              <a:solidFill>
                <a:srgbClr val="002060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563888" y="2492896"/>
            <a:ext cx="936104" cy="93610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002060"/>
                </a:solidFill>
              </a:rPr>
              <a:t>13</a:t>
            </a:r>
            <a:endParaRPr lang="ru-RU" sz="4000" dirty="0">
              <a:solidFill>
                <a:srgbClr val="002060"/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411760" y="2492896"/>
            <a:ext cx="936104" cy="93610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002060"/>
                </a:solidFill>
              </a:rPr>
              <a:t>8</a:t>
            </a:r>
            <a:endParaRPr lang="ru-RU" sz="4000" dirty="0">
              <a:solidFill>
                <a:srgbClr val="002060"/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5868144" y="4149080"/>
            <a:ext cx="936104" cy="9361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FF0000"/>
                </a:solidFill>
              </a:rPr>
              <a:t>17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5724128" y="2492896"/>
            <a:ext cx="936104" cy="93610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002060"/>
                </a:solidFill>
              </a:rPr>
              <a:t>15</a:t>
            </a:r>
            <a:endParaRPr lang="ru-RU" sz="4000" dirty="0">
              <a:solidFill>
                <a:srgbClr val="002060"/>
              </a:solidFill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6876256" y="2492896"/>
            <a:ext cx="936104" cy="93610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002060"/>
                </a:solidFill>
              </a:rPr>
              <a:t>6</a:t>
            </a:r>
            <a:endParaRPr lang="ru-RU" sz="4000" dirty="0">
              <a:solidFill>
                <a:srgbClr val="002060"/>
              </a:solidFill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8028384" y="2492896"/>
            <a:ext cx="936104" cy="93610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002060"/>
                </a:solidFill>
              </a:rPr>
              <a:t>17</a:t>
            </a:r>
            <a:endParaRPr lang="ru-RU" sz="4000" dirty="0">
              <a:solidFill>
                <a:srgbClr val="002060"/>
              </a:solidFill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8028384" y="4149080"/>
            <a:ext cx="936104" cy="9361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FF0000"/>
                </a:solidFill>
              </a:rPr>
              <a:t>19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6948264" y="4149080"/>
            <a:ext cx="936104" cy="9361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FF0000"/>
                </a:solidFill>
              </a:rPr>
              <a:t>8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3635896" y="4149080"/>
            <a:ext cx="936104" cy="9361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FF0000"/>
                </a:solidFill>
              </a:rPr>
              <a:t>15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2483768" y="4149080"/>
            <a:ext cx="936104" cy="9361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FF0000"/>
                </a:solidFill>
              </a:rPr>
              <a:t>10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1331640" y="4149080"/>
            <a:ext cx="936104" cy="9361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FF0000"/>
                </a:solidFill>
              </a:rPr>
              <a:t>3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251520" y="4149080"/>
            <a:ext cx="936104" cy="9361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FF0000"/>
                </a:solidFill>
              </a:rPr>
              <a:t>12</a:t>
            </a:r>
            <a:endParaRPr lang="ru-RU" sz="4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4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04664"/>
            <a:ext cx="8686800" cy="1656184"/>
          </a:xfrm>
        </p:spPr>
        <p:txBody>
          <a:bodyPr>
            <a:normAutofit/>
          </a:bodyPr>
          <a:lstStyle/>
          <a:p>
            <a:pPr algn="ctr"/>
            <a:r>
              <a:rPr lang="ru-RU" sz="4800" dirty="0" smtClean="0">
                <a:solidFill>
                  <a:srgbClr val="002060"/>
                </a:solidFill>
              </a:rPr>
              <a:t>уменьши на 2</a:t>
            </a:r>
            <a:endParaRPr lang="ru-RU" sz="4800" dirty="0"/>
          </a:p>
        </p:txBody>
      </p:sp>
      <p:sp>
        <p:nvSpPr>
          <p:cNvPr id="21" name="Овал 20"/>
          <p:cNvSpPr/>
          <p:nvPr/>
        </p:nvSpPr>
        <p:spPr>
          <a:xfrm>
            <a:off x="539552" y="1844824"/>
            <a:ext cx="1080120" cy="1080120"/>
          </a:xfrm>
          <a:prstGeom prst="ellipse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002060"/>
                </a:solidFill>
              </a:rPr>
              <a:t>8</a:t>
            </a:r>
            <a:endParaRPr lang="ru-RU" sz="4000" dirty="0">
              <a:solidFill>
                <a:srgbClr val="002060"/>
              </a:solidFill>
            </a:endParaRPr>
          </a:p>
        </p:txBody>
      </p:sp>
      <p:sp>
        <p:nvSpPr>
          <p:cNvPr id="22" name="Овал 21"/>
          <p:cNvSpPr/>
          <p:nvPr/>
        </p:nvSpPr>
        <p:spPr>
          <a:xfrm>
            <a:off x="539552" y="4437112"/>
            <a:ext cx="1080120" cy="1080120"/>
          </a:xfrm>
          <a:prstGeom prst="ellipse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002060"/>
                </a:solidFill>
              </a:rPr>
              <a:t>6</a:t>
            </a:r>
            <a:endParaRPr lang="ru-RU" sz="4000" dirty="0">
              <a:solidFill>
                <a:srgbClr val="002060"/>
              </a:solidFill>
            </a:endParaRPr>
          </a:p>
        </p:txBody>
      </p:sp>
      <p:sp>
        <p:nvSpPr>
          <p:cNvPr id="23" name="Овал 22"/>
          <p:cNvSpPr/>
          <p:nvPr/>
        </p:nvSpPr>
        <p:spPr>
          <a:xfrm>
            <a:off x="2267744" y="4437112"/>
            <a:ext cx="1080120" cy="1080120"/>
          </a:xfrm>
          <a:prstGeom prst="ellipse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002060"/>
                </a:solidFill>
              </a:rPr>
              <a:t>9</a:t>
            </a:r>
            <a:endParaRPr lang="ru-RU" sz="4000" dirty="0">
              <a:solidFill>
                <a:srgbClr val="002060"/>
              </a:solidFill>
            </a:endParaRPr>
          </a:p>
        </p:txBody>
      </p:sp>
      <p:sp>
        <p:nvSpPr>
          <p:cNvPr id="24" name="Овал 23"/>
          <p:cNvSpPr/>
          <p:nvPr/>
        </p:nvSpPr>
        <p:spPr>
          <a:xfrm>
            <a:off x="4067944" y="4437112"/>
            <a:ext cx="1080120" cy="1080120"/>
          </a:xfrm>
          <a:prstGeom prst="ellipse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002060"/>
                </a:solidFill>
              </a:rPr>
              <a:t>12</a:t>
            </a:r>
            <a:endParaRPr lang="ru-RU" sz="4000" dirty="0">
              <a:solidFill>
                <a:srgbClr val="002060"/>
              </a:solidFill>
            </a:endParaRPr>
          </a:p>
        </p:txBody>
      </p:sp>
      <p:sp>
        <p:nvSpPr>
          <p:cNvPr id="25" name="Овал 24"/>
          <p:cNvSpPr/>
          <p:nvPr/>
        </p:nvSpPr>
        <p:spPr>
          <a:xfrm>
            <a:off x="5724128" y="4437112"/>
            <a:ext cx="1080120" cy="1080120"/>
          </a:xfrm>
          <a:prstGeom prst="ellipse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002060"/>
                </a:solidFill>
              </a:rPr>
              <a:t>16</a:t>
            </a:r>
            <a:endParaRPr lang="ru-RU" sz="4000" dirty="0">
              <a:solidFill>
                <a:srgbClr val="002060"/>
              </a:solidFill>
            </a:endParaRPr>
          </a:p>
        </p:txBody>
      </p:sp>
      <p:sp>
        <p:nvSpPr>
          <p:cNvPr id="26" name="Овал 25"/>
          <p:cNvSpPr/>
          <p:nvPr/>
        </p:nvSpPr>
        <p:spPr>
          <a:xfrm>
            <a:off x="7524328" y="4437112"/>
            <a:ext cx="1080120" cy="1080120"/>
          </a:xfrm>
          <a:prstGeom prst="ellipse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002060"/>
                </a:solidFill>
              </a:rPr>
              <a:t>10</a:t>
            </a:r>
            <a:endParaRPr lang="ru-RU" sz="4000" dirty="0">
              <a:solidFill>
                <a:srgbClr val="002060"/>
              </a:solidFill>
            </a:endParaRPr>
          </a:p>
        </p:txBody>
      </p:sp>
      <p:sp>
        <p:nvSpPr>
          <p:cNvPr id="27" name="Овал 26"/>
          <p:cNvSpPr/>
          <p:nvPr/>
        </p:nvSpPr>
        <p:spPr>
          <a:xfrm>
            <a:off x="2267744" y="1844824"/>
            <a:ext cx="1080120" cy="1080120"/>
          </a:xfrm>
          <a:prstGeom prst="ellipse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002060"/>
                </a:solidFill>
              </a:rPr>
              <a:t>5</a:t>
            </a:r>
            <a:endParaRPr lang="ru-RU" sz="4000" dirty="0">
              <a:solidFill>
                <a:srgbClr val="002060"/>
              </a:solidFill>
            </a:endParaRPr>
          </a:p>
        </p:txBody>
      </p:sp>
      <p:sp>
        <p:nvSpPr>
          <p:cNvPr id="28" name="Овал 27"/>
          <p:cNvSpPr/>
          <p:nvPr/>
        </p:nvSpPr>
        <p:spPr>
          <a:xfrm>
            <a:off x="3995936" y="1844824"/>
            <a:ext cx="1080120" cy="1080120"/>
          </a:xfrm>
          <a:prstGeom prst="ellipse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002060"/>
                </a:solidFill>
              </a:rPr>
              <a:t>2</a:t>
            </a:r>
            <a:endParaRPr lang="ru-RU" sz="4000" dirty="0">
              <a:solidFill>
                <a:srgbClr val="002060"/>
              </a:solidFill>
            </a:endParaRPr>
          </a:p>
        </p:txBody>
      </p:sp>
      <p:sp>
        <p:nvSpPr>
          <p:cNvPr id="29" name="Овал 28"/>
          <p:cNvSpPr/>
          <p:nvPr/>
        </p:nvSpPr>
        <p:spPr>
          <a:xfrm>
            <a:off x="5580112" y="1844824"/>
            <a:ext cx="1080120" cy="1080120"/>
          </a:xfrm>
          <a:prstGeom prst="ellipse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002060"/>
                </a:solidFill>
              </a:rPr>
              <a:t>14</a:t>
            </a:r>
            <a:endParaRPr lang="ru-RU" sz="4000" dirty="0">
              <a:solidFill>
                <a:srgbClr val="002060"/>
              </a:solidFill>
            </a:endParaRPr>
          </a:p>
        </p:txBody>
      </p:sp>
      <p:sp>
        <p:nvSpPr>
          <p:cNvPr id="30" name="Овал 29"/>
          <p:cNvSpPr/>
          <p:nvPr/>
        </p:nvSpPr>
        <p:spPr>
          <a:xfrm>
            <a:off x="7380312" y="1844824"/>
            <a:ext cx="1080120" cy="1080120"/>
          </a:xfrm>
          <a:prstGeom prst="ellipse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002060"/>
                </a:solidFill>
              </a:rPr>
              <a:t>4</a:t>
            </a:r>
            <a:endParaRPr lang="ru-RU" sz="4000" dirty="0">
              <a:solidFill>
                <a:srgbClr val="002060"/>
              </a:solidFill>
            </a:endParaRPr>
          </a:p>
        </p:txBody>
      </p:sp>
      <p:sp>
        <p:nvSpPr>
          <p:cNvPr id="31" name="Прямоугольник с двумя скругленными противолежащими углами 30"/>
          <p:cNvSpPr/>
          <p:nvPr/>
        </p:nvSpPr>
        <p:spPr>
          <a:xfrm>
            <a:off x="539552" y="3212976"/>
            <a:ext cx="1152128" cy="936104"/>
          </a:xfrm>
          <a:prstGeom prst="round2Diag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8100000" scaled="1"/>
            <a:tileRect/>
          </a:gra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FF0000"/>
                </a:solidFill>
              </a:rPr>
              <a:t>6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32" name="Прямоугольник с двумя скругленными противолежащими углами 31"/>
          <p:cNvSpPr/>
          <p:nvPr/>
        </p:nvSpPr>
        <p:spPr>
          <a:xfrm>
            <a:off x="2267744" y="3140968"/>
            <a:ext cx="1152128" cy="936104"/>
          </a:xfrm>
          <a:prstGeom prst="round2Diag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8100000" scaled="1"/>
            <a:tileRect/>
          </a:gra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FF0000"/>
                </a:solidFill>
              </a:rPr>
              <a:t>3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33" name="Прямоугольник с двумя скругленными противолежащими углами 32"/>
          <p:cNvSpPr/>
          <p:nvPr/>
        </p:nvSpPr>
        <p:spPr>
          <a:xfrm>
            <a:off x="3995936" y="3140968"/>
            <a:ext cx="1152128" cy="936104"/>
          </a:xfrm>
          <a:prstGeom prst="round2Diag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8100000" scaled="1"/>
            <a:tileRect/>
          </a:gra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FF0000"/>
                </a:solidFill>
              </a:rPr>
              <a:t>0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34" name="Прямоугольник с двумя скругленными противолежащими углами 33"/>
          <p:cNvSpPr/>
          <p:nvPr/>
        </p:nvSpPr>
        <p:spPr>
          <a:xfrm>
            <a:off x="5652120" y="3140968"/>
            <a:ext cx="1152128" cy="936104"/>
          </a:xfrm>
          <a:prstGeom prst="round2Diag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8100000" scaled="1"/>
            <a:tileRect/>
          </a:gra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FF0000"/>
                </a:solidFill>
              </a:rPr>
              <a:t>12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35" name="Прямоугольник с двумя скругленными противолежащими углами 34"/>
          <p:cNvSpPr/>
          <p:nvPr/>
        </p:nvSpPr>
        <p:spPr>
          <a:xfrm>
            <a:off x="7380312" y="3140968"/>
            <a:ext cx="1152128" cy="936104"/>
          </a:xfrm>
          <a:prstGeom prst="round2Diag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8100000" scaled="1"/>
            <a:tileRect/>
          </a:gra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FF0000"/>
                </a:solidFill>
              </a:rPr>
              <a:t>2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36" name="Прямоугольник с двумя скругленными противолежащими углами 35"/>
          <p:cNvSpPr/>
          <p:nvPr/>
        </p:nvSpPr>
        <p:spPr>
          <a:xfrm>
            <a:off x="539552" y="5733256"/>
            <a:ext cx="1152128" cy="936104"/>
          </a:xfrm>
          <a:prstGeom prst="round2Diag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8100000" scaled="1"/>
            <a:tileRect/>
          </a:gra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FF0000"/>
                </a:solidFill>
              </a:rPr>
              <a:t>4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37" name="Прямоугольник с двумя скругленными противолежащими углами 36"/>
          <p:cNvSpPr/>
          <p:nvPr/>
        </p:nvSpPr>
        <p:spPr>
          <a:xfrm>
            <a:off x="2267744" y="5733256"/>
            <a:ext cx="1152128" cy="936104"/>
          </a:xfrm>
          <a:prstGeom prst="round2Diag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8100000" scaled="1"/>
            <a:tileRect/>
          </a:gra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FF0000"/>
                </a:solidFill>
              </a:rPr>
              <a:t>7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38" name="Прямоугольник с двумя скругленными противолежащими углами 37"/>
          <p:cNvSpPr/>
          <p:nvPr/>
        </p:nvSpPr>
        <p:spPr>
          <a:xfrm>
            <a:off x="4067944" y="5733256"/>
            <a:ext cx="1152128" cy="936104"/>
          </a:xfrm>
          <a:prstGeom prst="round2Diag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8100000" scaled="1"/>
            <a:tileRect/>
          </a:gra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FF0000"/>
                </a:solidFill>
              </a:rPr>
              <a:t>10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39" name="Прямоугольник с двумя скругленными противолежащими углами 38"/>
          <p:cNvSpPr/>
          <p:nvPr/>
        </p:nvSpPr>
        <p:spPr>
          <a:xfrm>
            <a:off x="5724128" y="5733256"/>
            <a:ext cx="1152128" cy="936104"/>
          </a:xfrm>
          <a:prstGeom prst="round2Diag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8100000" scaled="1"/>
            <a:tileRect/>
          </a:gra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FF0000"/>
                </a:solidFill>
              </a:rPr>
              <a:t>14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40" name="Прямоугольник с двумя скругленными противолежащими углами 39"/>
          <p:cNvSpPr/>
          <p:nvPr/>
        </p:nvSpPr>
        <p:spPr>
          <a:xfrm>
            <a:off x="7524328" y="5733256"/>
            <a:ext cx="1152128" cy="936104"/>
          </a:xfrm>
          <a:prstGeom prst="round2Diag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8100000" scaled="1"/>
            <a:tileRect/>
          </a:gra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FF0000"/>
                </a:solidFill>
              </a:rPr>
              <a:t>8</a:t>
            </a:r>
            <a:endParaRPr lang="ru-RU" sz="4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80192" y="2924944"/>
            <a:ext cx="7776864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8000" b="1" dirty="0" smtClean="0">
                <a:ln w="24500" cmpd="dbl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hlinkClick r:id="rId2" action="ppaction://hlinkfile"/>
              </a:rPr>
              <a:t>КАРУСЕЛЬ</a:t>
            </a:r>
            <a:endParaRPr lang="ru-RU" sz="8000" b="1" dirty="0">
              <a:ln w="24500" cmpd="dbl">
                <a:solidFill>
                  <a:srgbClr val="C00000"/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playcast.ru/uploads/2014/08/31/9692706.png"/>
          <p:cNvPicPr>
            <a:picLocks noChangeAspect="1" noChangeArrowheads="1"/>
          </p:cNvPicPr>
          <p:nvPr/>
        </p:nvPicPr>
        <p:blipFill>
          <a:blip r:embed="rId3" cstate="print"/>
          <a:srcRect l="8121" t="6187" r="5501" b="25435"/>
          <a:stretch>
            <a:fillRect/>
          </a:stretch>
        </p:blipFill>
        <p:spPr bwMode="auto">
          <a:xfrm>
            <a:off x="0" y="0"/>
            <a:ext cx="9144000" cy="69254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одной школьный звонок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755576" y="5373216"/>
            <a:ext cx="304800" cy="304800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1259632" y="1916832"/>
            <a:ext cx="6696744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88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  <a:reflection blurRad="6350" stA="60000" endA="900" endPos="58000" dir="5400000" sy="-100000" algn="bl" rotWithShape="0"/>
                </a:effectLst>
              </a:rPr>
              <a:t>Спасибо</a:t>
            </a:r>
            <a:endParaRPr lang="ru-RU" sz="88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  <a:reflection blurRad="6350" stA="60000" endA="900" endPos="58000" dir="5400000" sy="-100000" algn="bl" rotWithShape="0"/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051720" y="3645024"/>
            <a:ext cx="626469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dirty="0" smtClean="0">
                <a:solidFill>
                  <a:srgbClr val="FF0000"/>
                </a:solidFill>
                <a:effectLst>
                  <a:reflection blurRad="6350" stA="60000" endA="900" endPos="58000" dir="5400000" sy="-100000" algn="bl" rotWithShape="0"/>
                </a:effectLst>
              </a:rPr>
              <a:t>за работу</a:t>
            </a:r>
            <a:r>
              <a:rPr lang="ru-RU" sz="8800" dirty="0" smtClean="0">
                <a:solidFill>
                  <a:srgbClr val="FF0000"/>
                </a:solidFill>
              </a:rPr>
              <a:t>!</a:t>
            </a:r>
            <a:endParaRPr lang="ru-RU" sz="8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2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0" dur="1000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2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7" grpId="0"/>
      <p:bldP spid="9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270</TotalTime>
  <Words>75</Words>
  <Application>Microsoft Office PowerPoint</Application>
  <PresentationFormat>Экран (4:3)</PresentationFormat>
  <Paragraphs>68</Paragraphs>
  <Slides>7</Slides>
  <Notes>0</Notes>
  <HiddenSlides>0</HiddenSlides>
  <MMClips>2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Трек</vt:lpstr>
      <vt:lpstr>Слайд 1</vt:lpstr>
      <vt:lpstr>Слайд 2</vt:lpstr>
      <vt:lpstr>Слайд 3</vt:lpstr>
      <vt:lpstr>Увеличь на 2.</vt:lpstr>
      <vt:lpstr>уменьши на 2</vt:lpstr>
      <vt:lpstr>Слайд 6</vt:lpstr>
      <vt:lpstr>Слайд 7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Пользователь</cp:lastModifiedBy>
  <cp:revision>30</cp:revision>
  <dcterms:created xsi:type="dcterms:W3CDTF">2016-02-17T16:20:54Z</dcterms:created>
  <dcterms:modified xsi:type="dcterms:W3CDTF">2016-02-22T18:07:15Z</dcterms:modified>
</cp:coreProperties>
</file>